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578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08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31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6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8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7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6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58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4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98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32C7-543D-46ED-914D-0DF754CA1FE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CB098-41DE-4DB1-890E-2C80E0C6C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К ЗАНЯТИЮ\Для презентации\Родители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0" b="61282"/>
          <a:stretch/>
        </p:blipFill>
        <p:spPr bwMode="auto">
          <a:xfrm>
            <a:off x="251520" y="179705"/>
            <a:ext cx="5270914" cy="3403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 ЗАНЯТИЮ\Для презентации\Дед и баба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61197"/>
          <a:stretch/>
        </p:blipFill>
        <p:spPr bwMode="auto">
          <a:xfrm>
            <a:off x="4139952" y="3583668"/>
            <a:ext cx="4859341" cy="321489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21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К ЗАНЯТИЮ\Для презентации\Гостелло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2151"/>
          <a:stretch/>
        </p:blipFill>
        <p:spPr bwMode="auto">
          <a:xfrm>
            <a:off x="251520" y="156420"/>
            <a:ext cx="3384376" cy="48401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К ЗАНЯТИЮ\Для презентации\Подбитый самолет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54" b="38002"/>
          <a:stretch/>
        </p:blipFill>
        <p:spPr bwMode="auto">
          <a:xfrm>
            <a:off x="3779912" y="2132856"/>
            <a:ext cx="5076696" cy="38917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35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:\К ЗАНЯТИЮ\Для презентации\Закладка взрывчатки на рельсах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54" b="38192"/>
          <a:stretch/>
        </p:blipFill>
        <p:spPr bwMode="auto">
          <a:xfrm>
            <a:off x="179512" y="188640"/>
            <a:ext cx="6857744" cy="45365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1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F:\К ЗАНЯТИЮ\Для презентации\Поезд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28" b="57962"/>
          <a:stretch/>
        </p:blipFill>
        <p:spPr bwMode="auto">
          <a:xfrm>
            <a:off x="3923928" y="3667358"/>
            <a:ext cx="5062332" cy="325452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25" b="61504"/>
          <a:stretch/>
        </p:blipFill>
        <p:spPr>
          <a:xfrm>
            <a:off x="179512" y="90960"/>
            <a:ext cx="5324737" cy="36004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7246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F:\К ЗАНЯТИЮ\Для презентации\Знамя над Рейхстагом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727"/>
          <a:stretch/>
        </p:blipFill>
        <p:spPr bwMode="auto">
          <a:xfrm>
            <a:off x="251520" y="188640"/>
            <a:ext cx="5976664" cy="44824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74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F:\К ЗАНЯТИЮ\Для презентации\Памятник в А-О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4" r="50000" b="46407"/>
          <a:stretch/>
        </p:blipFill>
        <p:spPr bwMode="auto">
          <a:xfrm>
            <a:off x="251520" y="260648"/>
            <a:ext cx="5752512" cy="52143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73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1" y="764704"/>
            <a:ext cx="8901198" cy="446055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602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1844421_3156579_0_7794b_b3adfe34_XL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720" y="-27384"/>
            <a:ext cx="914772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9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К ЗАНЯТИЮ\Для презентации\Родина мать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09" b="37000"/>
          <a:stretch/>
        </p:blipFill>
        <p:spPr bwMode="auto">
          <a:xfrm>
            <a:off x="251520" y="463948"/>
            <a:ext cx="4639412" cy="585497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7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К ЗАНЯТИЮ\Для презентации\бомбежк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 b="41363"/>
          <a:stretch/>
        </p:blipFill>
        <p:spPr bwMode="auto">
          <a:xfrm>
            <a:off x="32589" y="0"/>
            <a:ext cx="5413117" cy="379850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50" b="59640"/>
          <a:stretch/>
        </p:blipFill>
        <p:spPr>
          <a:xfrm>
            <a:off x="4427984" y="3764092"/>
            <a:ext cx="4716016" cy="306765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468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-55402" y="-14064"/>
            <a:ext cx="9307921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К ЗАНЯТИЮ\Для презентации\Орден Победы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8" r="51818" b="51591"/>
          <a:stretch/>
        </p:blipFill>
        <p:spPr bwMode="auto">
          <a:xfrm>
            <a:off x="240935" y="116632"/>
            <a:ext cx="4824536" cy="5240506"/>
          </a:xfrm>
          <a:prstGeom prst="flowChartConnector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К ЗАНЯТИЮ\Для презентации\Кремлевская звезда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13" b="32541"/>
          <a:stretch/>
        </p:blipFill>
        <p:spPr bwMode="auto">
          <a:xfrm>
            <a:off x="4932039" y="2492952"/>
            <a:ext cx="4132299" cy="4248416"/>
          </a:xfrm>
          <a:prstGeom prst="flowChartConnector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89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К ЗАНЯТИЮ\14051436858988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9" r="30522"/>
          <a:stretch/>
        </p:blipFill>
        <p:spPr bwMode="auto">
          <a:xfrm>
            <a:off x="3570101" y="2492896"/>
            <a:ext cx="2147455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К ЗАНЯТИЮ\Для презентации\Пехотинец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11" b="35707"/>
          <a:stretch/>
        </p:blipFill>
        <p:spPr bwMode="auto">
          <a:xfrm>
            <a:off x="1103228" y="836041"/>
            <a:ext cx="2107012" cy="265698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К ЗАНЯТИЮ\Для презентации\Моряк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1" r="49873" b="41884"/>
          <a:stretch/>
        </p:blipFill>
        <p:spPr bwMode="auto">
          <a:xfrm>
            <a:off x="3473120" y="257059"/>
            <a:ext cx="2418363" cy="223583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:\К ЗАНЯТИЮ\Для презентации\Летчик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89" b="29909"/>
          <a:stretch/>
        </p:blipFill>
        <p:spPr bwMode="auto">
          <a:xfrm>
            <a:off x="6228184" y="714530"/>
            <a:ext cx="2088232" cy="290000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F:\К ЗАНЯТИЮ\Для презентации\Партизаны (2)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32" b="41222"/>
          <a:stretch/>
        </p:blipFill>
        <p:spPr bwMode="auto">
          <a:xfrm>
            <a:off x="534300" y="4149080"/>
            <a:ext cx="3343687" cy="217621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:\К ЗАНЯТИЮ\Для презентации\труженики тыла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19" b="60631"/>
          <a:stretch/>
        </p:blipFill>
        <p:spPr bwMode="auto">
          <a:xfrm>
            <a:off x="5508104" y="4149080"/>
            <a:ext cx="3242753" cy="236694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79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К ЗАНЯТИЮ\Для презентации\Надпись на брест крепости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4221" b="45497"/>
          <a:stretch/>
        </p:blipFill>
        <p:spPr bwMode="auto">
          <a:xfrm>
            <a:off x="4788024" y="3615687"/>
            <a:ext cx="4154207" cy="324231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20" b="32905"/>
          <a:stretch/>
        </p:blipFill>
        <p:spPr>
          <a:xfrm>
            <a:off x="251520" y="116632"/>
            <a:ext cx="5230881" cy="350721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2711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К ЗАНЯТИЮ\Сан А-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400600" cy="54006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4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 ЗАНЯТИЮ\фон 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727" b="37926"/>
          <a:stretch/>
        </p:blipFill>
        <p:spPr bwMode="auto">
          <a:xfrm>
            <a:off x="0" y="-17868"/>
            <a:ext cx="9144000" cy="68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К ЗАНЯТИЮ\Для презентации\Оборона Новороссийск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191"/>
          <a:stretch/>
        </p:blipFill>
        <p:spPr bwMode="auto">
          <a:xfrm>
            <a:off x="179512" y="0"/>
            <a:ext cx="5900795" cy="36004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5" b="57560"/>
          <a:stretch/>
        </p:blipFill>
        <p:spPr>
          <a:xfrm>
            <a:off x="3612368" y="3591475"/>
            <a:ext cx="4935878" cy="308390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4725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Экран (4:3)</PresentationFormat>
  <Paragraphs>0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User</cp:lastModifiedBy>
  <cp:revision>9</cp:revision>
  <dcterms:created xsi:type="dcterms:W3CDTF">2015-03-30T20:08:57Z</dcterms:created>
  <dcterms:modified xsi:type="dcterms:W3CDTF">2015-03-31T12:01:02Z</dcterms:modified>
</cp:coreProperties>
</file>